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5" r:id="rId3"/>
    <p:sldId id="268" r:id="rId4"/>
    <p:sldId id="269" r:id="rId5"/>
    <p:sldId id="270" r:id="rId6"/>
    <p:sldId id="266" r:id="rId7"/>
    <p:sldId id="267" r:id="rId8"/>
    <p:sldId id="271" r:id="rId9"/>
    <p:sldId id="272" r:id="rId10"/>
    <p:sldId id="273" r:id="rId11"/>
    <p:sldId id="274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04800"/>
            <a:ext cx="7854696" cy="46482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Chapter 2</a:t>
            </a:r>
          </a:p>
          <a:p>
            <a:pPr algn="ctr"/>
            <a:endParaRPr lang="en-US" sz="6000" b="1" dirty="0" smtClean="0"/>
          </a:p>
          <a:p>
            <a:pPr algn="ctr"/>
            <a:r>
              <a:rPr lang="en-US" sz="6000" dirty="0" smtClean="0"/>
              <a:t>Software Concepts</a:t>
            </a:r>
            <a:endParaRPr lang="en-US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7851648" cy="762000"/>
          </a:xfrm>
        </p:spPr>
        <p:txBody>
          <a:bodyPr>
            <a:normAutofit fontScale="90000"/>
          </a:bodyPr>
          <a:lstStyle/>
          <a:p>
            <a:pPr algn="ctr"/>
            <a:r>
              <a:rPr smtClean="0"/>
              <a:t>Financial  Accounting &amp;</a:t>
            </a:r>
            <a:br>
              <a:rPr smtClean="0"/>
            </a:br>
            <a:r>
              <a:rPr smtClean="0"/>
              <a:t>Reservation System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600201"/>
            <a:ext cx="8001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Financial accounting System is used to prepare </a:t>
            </a:r>
            <a:r>
              <a:rPr lang="en-US" sz="2400" dirty="0" smtClean="0"/>
              <a:t>accounting information</a:t>
            </a:r>
            <a:r>
              <a:rPr lang="en-US" sz="2400" dirty="0" smtClean="0"/>
              <a:t>, maintain different accounts ledger, and account books. It also </a:t>
            </a:r>
            <a:r>
              <a:rPr lang="en-US" sz="2400" dirty="0" smtClean="0"/>
              <a:t>helps an </a:t>
            </a:r>
            <a:r>
              <a:rPr lang="en-US" sz="2400" dirty="0" smtClean="0"/>
              <a:t>organization to make budget</a:t>
            </a:r>
            <a:r>
              <a:rPr lang="en-US" sz="2400" dirty="0" smtClean="0"/>
              <a:t>.</a:t>
            </a:r>
          </a:p>
          <a:p>
            <a:pPr algn="just">
              <a:buFont typeface="Wingdings" pitchFamily="2" charset="2"/>
              <a:buChar char="v"/>
            </a:pPr>
            <a:endParaRPr lang="en-US" sz="24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Reservation System is software used to book (reserve) </a:t>
            </a:r>
            <a:r>
              <a:rPr lang="en-US" sz="2400" dirty="0" smtClean="0"/>
              <a:t>air flights</a:t>
            </a:r>
            <a:r>
              <a:rPr lang="en-US" sz="2400" dirty="0" smtClean="0"/>
              <a:t>, railway seats, movie tickets, tables in a restaurant, etc. In the case of </a:t>
            </a:r>
            <a:r>
              <a:rPr lang="en-US" sz="2400" dirty="0" smtClean="0"/>
              <a:t>a booking </a:t>
            </a:r>
            <a:r>
              <a:rPr lang="en-US" sz="2400" dirty="0" smtClean="0"/>
              <a:t>system, the inputs are booking requests. </a:t>
            </a:r>
            <a:endParaRPr lang="en-US" sz="2400" dirty="0" smtClean="0"/>
          </a:p>
          <a:p>
            <a:pPr algn="just">
              <a:buFont typeface="Wingdings" pitchFamily="2" charset="2"/>
              <a:buChar char="v"/>
            </a:pPr>
            <a:endParaRPr lang="en-US" sz="24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The </a:t>
            </a:r>
            <a:r>
              <a:rPr lang="en-US" sz="2400" dirty="0" smtClean="0"/>
              <a:t>processing involves </a:t>
            </a:r>
            <a:r>
              <a:rPr lang="en-US" sz="2400" dirty="0" smtClean="0"/>
              <a:t>checking if </a:t>
            </a:r>
            <a:r>
              <a:rPr lang="en-US" sz="2400" dirty="0" smtClean="0"/>
              <a:t>bookings are possible, and if so making the bookings. The outputs are </a:t>
            </a:r>
            <a:r>
              <a:rPr lang="en-US" sz="2400" dirty="0" smtClean="0"/>
              <a:t>booking confirmations/rejections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851648" cy="762000"/>
          </a:xfrm>
        </p:spPr>
        <p:txBody>
          <a:bodyPr>
            <a:normAutofit fontScale="90000"/>
          </a:bodyPr>
          <a:lstStyle/>
          <a:p>
            <a:pPr algn="ctr"/>
            <a:r>
              <a:rPr smtClean="0"/>
              <a:t>Hotel Management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295400"/>
            <a:ext cx="8001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Hotel management software refers to </a:t>
            </a:r>
            <a:r>
              <a:rPr lang="en-US" sz="2400" dirty="0" smtClean="0"/>
              <a:t>management techniques </a:t>
            </a:r>
            <a:r>
              <a:rPr lang="en-US" sz="2400" dirty="0" smtClean="0"/>
              <a:t>used in the hotel sector. </a:t>
            </a:r>
            <a:endParaRPr lang="en-US" sz="2400" dirty="0" smtClean="0"/>
          </a:p>
          <a:p>
            <a:pPr algn="just">
              <a:buFont typeface="Wingdings" pitchFamily="2" charset="2"/>
              <a:buChar char="v"/>
            </a:pPr>
            <a:endParaRPr lang="en-US" sz="24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These </a:t>
            </a:r>
            <a:r>
              <a:rPr lang="en-US" sz="2400" dirty="0" smtClean="0"/>
              <a:t>can include hotel administration</a:t>
            </a:r>
            <a:r>
              <a:rPr lang="en-US" sz="2400" dirty="0" smtClean="0"/>
              <a:t>, accounts</a:t>
            </a:r>
            <a:r>
              <a:rPr lang="en-US" sz="2400" dirty="0" smtClean="0"/>
              <a:t>, billing, marketing, housekeeping, front office or front desk, food </a:t>
            </a:r>
            <a:r>
              <a:rPr lang="en-US" sz="2400" dirty="0" smtClean="0"/>
              <a:t>and beverage </a:t>
            </a:r>
            <a:r>
              <a:rPr lang="en-US" sz="2400" dirty="0" smtClean="0"/>
              <a:t>management, catering and maintenance. </a:t>
            </a:r>
            <a:endParaRPr lang="en-US" sz="2400" dirty="0" smtClean="0"/>
          </a:p>
          <a:p>
            <a:pPr algn="just">
              <a:buFont typeface="Wingdings" pitchFamily="2" charset="2"/>
              <a:buChar char="v"/>
            </a:pPr>
            <a:endParaRPr lang="en-US" sz="24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Even </a:t>
            </a:r>
            <a:r>
              <a:rPr lang="en-US" sz="2400" dirty="0" smtClean="0"/>
              <a:t>advance bookings can </a:t>
            </a:r>
            <a:r>
              <a:rPr lang="en-US" sz="2400" dirty="0" smtClean="0"/>
              <a:t>be made </a:t>
            </a:r>
            <a:r>
              <a:rPr lang="en-US" sz="2400" dirty="0" smtClean="0"/>
              <a:t>through this software. Customers can have a look at the hotel and the </a:t>
            </a:r>
            <a:r>
              <a:rPr lang="en-US" sz="2400" dirty="0" smtClean="0"/>
              <a:t>rooms before </a:t>
            </a:r>
            <a:r>
              <a:rPr lang="en-US" sz="2400" dirty="0" smtClean="0"/>
              <a:t>making bookings. </a:t>
            </a:r>
            <a:endParaRPr lang="en-US" sz="2400" dirty="0" smtClean="0"/>
          </a:p>
          <a:p>
            <a:pPr algn="just">
              <a:buFont typeface="Wingdings" pitchFamily="2" charset="2"/>
              <a:buChar char="v"/>
            </a:pPr>
            <a:endParaRPr lang="en-US" sz="24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At </a:t>
            </a:r>
            <a:r>
              <a:rPr lang="en-US" sz="2400" dirty="0" smtClean="0"/>
              <a:t>any point of time the room availability, tariff for </a:t>
            </a:r>
            <a:r>
              <a:rPr lang="en-US" sz="2400" dirty="0" smtClean="0"/>
              <a:t>each type </a:t>
            </a:r>
            <a:r>
              <a:rPr lang="en-US" sz="2400" dirty="0" smtClean="0"/>
              <a:t>of room and even booking status can be checked.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851648" cy="762000"/>
          </a:xfrm>
        </p:spPr>
        <p:txBody>
          <a:bodyPr>
            <a:normAutofit fontScale="90000"/>
          </a:bodyPr>
          <a:lstStyle/>
          <a:p>
            <a:pPr algn="ctr"/>
            <a:r>
              <a:rPr smtClean="0"/>
              <a:t>Weather Forecasting system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295400"/>
            <a:ext cx="8001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/>
              <a:t>This software makes it possible to forecast </a:t>
            </a:r>
            <a:r>
              <a:rPr lang="en-US" sz="2800" dirty="0" smtClean="0"/>
              <a:t>the weather </a:t>
            </a:r>
            <a:r>
              <a:rPr lang="en-US" sz="2800" dirty="0" smtClean="0"/>
              <a:t>for days and even months in advance</a:t>
            </a:r>
            <a:r>
              <a:rPr lang="en-US" sz="2800" dirty="0" smtClean="0"/>
              <a:t>.</a:t>
            </a:r>
          </a:p>
          <a:p>
            <a:pPr>
              <a:buFont typeface="Wingdings" pitchFamily="2" charset="2"/>
              <a:buChar char="v"/>
            </a:pPr>
            <a:endParaRPr lang="en-US" sz="2800" dirty="0" smtClean="0"/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The </a:t>
            </a:r>
            <a:r>
              <a:rPr lang="en-US" sz="2800" dirty="0" smtClean="0"/>
              <a:t>detailed weather reports </a:t>
            </a:r>
            <a:r>
              <a:rPr lang="en-US" sz="2800" dirty="0" smtClean="0"/>
              <a:t>can also </a:t>
            </a:r>
            <a:r>
              <a:rPr lang="en-US" sz="2800" dirty="0" smtClean="0"/>
              <a:t>be generated.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851648" cy="762000"/>
          </a:xfrm>
        </p:spPr>
        <p:txBody>
          <a:bodyPr>
            <a:normAutofit fontScale="90000"/>
          </a:bodyPr>
          <a:lstStyle/>
          <a:p>
            <a:pPr algn="ctr"/>
            <a:r>
              <a:rPr smtClean="0"/>
              <a:t>Application Software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219200"/>
            <a:ext cx="7772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800" dirty="0" smtClean="0"/>
              <a:t>An application software is bought by the user to perform specific applications or tasks, say for example making a document or making a presentation or handling inventory or managing the employee database. </a:t>
            </a:r>
          </a:p>
          <a:p>
            <a:pPr algn="just">
              <a:buFont typeface="Wingdings" pitchFamily="2" charset="2"/>
              <a:buChar char="v"/>
            </a:pPr>
            <a:endParaRPr lang="en-US" sz="28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/>
              <a:t>An application software can be of two types 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sz="2800" dirty="0" smtClean="0"/>
              <a:t>General Purpose Application Software 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sz="2800" dirty="0" smtClean="0"/>
              <a:t>Customized Application software.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851648" cy="762000"/>
          </a:xfrm>
        </p:spPr>
        <p:txBody>
          <a:bodyPr>
            <a:normAutofit fontScale="90000"/>
          </a:bodyPr>
          <a:lstStyle/>
          <a:p>
            <a:pPr algn="ctr"/>
            <a:r>
              <a:rPr smtClean="0"/>
              <a:t>General Purpose Application Software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057400"/>
            <a:ext cx="7772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800" dirty="0" smtClean="0"/>
              <a:t>Some of the application software is made for the common users for day to day applications and uses. </a:t>
            </a:r>
          </a:p>
          <a:p>
            <a:pPr algn="just">
              <a:buFont typeface="Wingdings" pitchFamily="2" charset="2"/>
              <a:buChar char="v"/>
            </a:pPr>
            <a:endParaRPr lang="en-US" sz="28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/>
              <a:t>These are also referred as Office Tools. The users may use them in the manner they want.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851648" cy="762000"/>
          </a:xfrm>
        </p:spPr>
        <p:txBody>
          <a:bodyPr>
            <a:normAutofit fontScale="90000"/>
          </a:bodyPr>
          <a:lstStyle/>
          <a:p>
            <a:pPr algn="ctr"/>
            <a:r>
              <a:rPr smtClean="0"/>
              <a:t>General Purpose Application Software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752600"/>
            <a:ext cx="7772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Some of the application software is made for the common users for day to day applications and uses. </a:t>
            </a:r>
          </a:p>
          <a:p>
            <a:pPr algn="just">
              <a:buFont typeface="Wingdings" pitchFamily="2" charset="2"/>
              <a:buChar char="v"/>
            </a:pPr>
            <a:endParaRPr lang="en-US" sz="24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These are also referred as Office Tools. The users may use them in the manner they want.</a:t>
            </a:r>
          </a:p>
          <a:p>
            <a:pPr algn="just">
              <a:buFont typeface="Wingdings" pitchFamily="2" charset="2"/>
              <a:buChar char="v"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Some of the popular types of general purpose application software are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/>
              <a:t>Word Processor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/>
              <a:t>Presentation Tools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/>
              <a:t>Spreadsheet Packages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/>
              <a:t>Database Management System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851648" cy="762000"/>
          </a:xfrm>
        </p:spPr>
        <p:txBody>
          <a:bodyPr>
            <a:normAutofit fontScale="90000"/>
          </a:bodyPr>
          <a:lstStyle/>
          <a:p>
            <a:pPr algn="ctr"/>
            <a:r>
              <a:rPr smtClean="0"/>
              <a:t>General Purpose Application Software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752600"/>
            <a:ext cx="7772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Some of the application software is made for the common users for day to day applications and uses. </a:t>
            </a:r>
          </a:p>
          <a:p>
            <a:pPr algn="just">
              <a:buFont typeface="Wingdings" pitchFamily="2" charset="2"/>
              <a:buChar char="v"/>
            </a:pPr>
            <a:endParaRPr lang="en-US" sz="24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These are also referred as Office Tools. The users may use them in the manner they want.</a:t>
            </a:r>
          </a:p>
          <a:p>
            <a:pPr algn="just">
              <a:buFont typeface="Wingdings" pitchFamily="2" charset="2"/>
              <a:buChar char="v"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Some of the popular types of general purpose application software are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/>
              <a:t>Word Processor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/>
              <a:t>Presentation Tools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/>
              <a:t>Spreadsheet Packages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/>
              <a:t>Database Management System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851648" cy="762000"/>
          </a:xfrm>
        </p:spPr>
        <p:txBody>
          <a:bodyPr>
            <a:normAutofit fontScale="90000"/>
          </a:bodyPr>
          <a:lstStyle/>
          <a:p>
            <a:pPr algn="ctr"/>
            <a:r>
              <a:rPr smtClean="0"/>
              <a:t>Customized Software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219200"/>
            <a:ext cx="7772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800" dirty="0" smtClean="0"/>
              <a:t>Customized Software is one which is tailor made as per the user’s requirement. </a:t>
            </a:r>
          </a:p>
          <a:p>
            <a:pPr algn="just">
              <a:buFont typeface="Wingdings" pitchFamily="2" charset="2"/>
              <a:buChar char="v"/>
            </a:pPr>
            <a:endParaRPr lang="en-US" sz="28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/>
              <a:t>Such type of software is customer specific. It is made keeping in mind the individual needs of the user and so are also referred as Domain Specific Tools. </a:t>
            </a:r>
          </a:p>
          <a:p>
            <a:pPr algn="just">
              <a:buFont typeface="Wingdings" pitchFamily="2" charset="2"/>
              <a:buChar char="v"/>
            </a:pPr>
            <a:endParaRPr lang="en-US" sz="28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/>
              <a:t>Such software cannot be installed and used by any other user/customer since the requirements may differ.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851648" cy="762000"/>
          </a:xfrm>
        </p:spPr>
        <p:txBody>
          <a:bodyPr>
            <a:normAutofit fontScale="90000"/>
          </a:bodyPr>
          <a:lstStyle/>
          <a:p>
            <a:pPr algn="ctr"/>
            <a:r>
              <a:rPr smtClean="0"/>
              <a:t>Inventory Management System &amp; Purchasing System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864816"/>
            <a:ext cx="8153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Inventory </a:t>
            </a:r>
            <a:r>
              <a:rPr lang="en-US" sz="2400" dirty="0" smtClean="0"/>
              <a:t>Management System </a:t>
            </a:r>
            <a:r>
              <a:rPr lang="en-US" sz="2400" dirty="0" smtClean="0"/>
              <a:t>is generally used in departmental stores or other organizations to keep </a:t>
            </a:r>
            <a:r>
              <a:rPr lang="en-US" sz="2400" dirty="0" smtClean="0"/>
              <a:t>the record </a:t>
            </a:r>
            <a:r>
              <a:rPr lang="en-US" sz="2400" dirty="0" smtClean="0"/>
              <a:t>of the stock of all the physical resources</a:t>
            </a:r>
            <a:r>
              <a:rPr lang="en-US" sz="2400" dirty="0" smtClean="0"/>
              <a:t>.</a:t>
            </a:r>
          </a:p>
          <a:p>
            <a:pPr algn="just">
              <a:buFont typeface="Wingdings" pitchFamily="2" charset="2"/>
              <a:buChar char="v"/>
            </a:pPr>
            <a:endParaRPr lang="en-US" sz="24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For </a:t>
            </a:r>
            <a:r>
              <a:rPr lang="en-US" sz="2400" dirty="0" smtClean="0"/>
              <a:t>Example, in a Computer store</a:t>
            </a:r>
            <a:r>
              <a:rPr lang="en-US" sz="2400" dirty="0" smtClean="0"/>
              <a:t>, it </a:t>
            </a:r>
            <a:r>
              <a:rPr lang="en-US" sz="2400" dirty="0" smtClean="0"/>
              <a:t>keeps record of the number of computers, </a:t>
            </a:r>
            <a:r>
              <a:rPr lang="en-US" sz="2400" dirty="0" smtClean="0"/>
              <a:t> printers</a:t>
            </a:r>
            <a:r>
              <a:rPr lang="en-US" sz="2400" dirty="0" smtClean="0"/>
              <a:t>, printing sheet, </a:t>
            </a:r>
            <a:r>
              <a:rPr lang="en-US" sz="2400" dirty="0" smtClean="0"/>
              <a:t>printer cartridge </a:t>
            </a:r>
            <a:r>
              <a:rPr lang="en-US" sz="2400" dirty="0" smtClean="0"/>
              <a:t>available. </a:t>
            </a:r>
            <a:endParaRPr lang="en-US" sz="2400" dirty="0" smtClean="0"/>
          </a:p>
          <a:p>
            <a:pPr algn="just">
              <a:buFont typeface="Wingdings" pitchFamily="2" charset="2"/>
              <a:buChar char="v"/>
            </a:pPr>
            <a:endParaRPr lang="en-US" sz="24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It </a:t>
            </a:r>
            <a:r>
              <a:rPr lang="en-US" sz="2400" dirty="0" smtClean="0"/>
              <a:t>also helps to place purchase orders, bills, invoices etc</a:t>
            </a:r>
            <a:r>
              <a:rPr lang="en-US" sz="2400" dirty="0" smtClean="0"/>
              <a:t>. Various </a:t>
            </a:r>
            <a:r>
              <a:rPr lang="en-US" sz="2400" dirty="0" smtClean="0"/>
              <a:t>reports as to position of stock, sales made in a particular period, </a:t>
            </a:r>
            <a:r>
              <a:rPr lang="en-US" sz="2400" dirty="0" smtClean="0"/>
              <a:t>profit earned </a:t>
            </a:r>
            <a:r>
              <a:rPr lang="en-US" sz="2400" dirty="0" smtClean="0"/>
              <a:t>etc. can be generated.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851648" cy="762000"/>
          </a:xfrm>
        </p:spPr>
        <p:txBody>
          <a:bodyPr>
            <a:normAutofit fontScale="90000"/>
          </a:bodyPr>
          <a:lstStyle/>
          <a:p>
            <a:pPr algn="ctr"/>
            <a:r>
              <a:rPr smtClean="0"/>
              <a:t>School Management </a:t>
            </a:r>
            <a:r>
              <a:rPr smtClean="0"/>
              <a:t>System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295400"/>
            <a:ext cx="7924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School Management System (sometimes called </a:t>
            </a:r>
            <a:r>
              <a:rPr lang="en-US" sz="2400" dirty="0" smtClean="0"/>
              <a:t>a School </a:t>
            </a:r>
            <a:r>
              <a:rPr lang="en-US" sz="2400" dirty="0" smtClean="0"/>
              <a:t>Information System or SIS) is a system that manages all of a school's data </a:t>
            </a:r>
            <a:r>
              <a:rPr lang="en-US" sz="2400" dirty="0" smtClean="0"/>
              <a:t>in a </a:t>
            </a:r>
            <a:r>
              <a:rPr lang="en-US" sz="2400" dirty="0" smtClean="0"/>
              <a:t>single, integrated application. </a:t>
            </a:r>
            <a:endParaRPr lang="en-US" sz="2400" dirty="0" smtClean="0"/>
          </a:p>
          <a:p>
            <a:pPr algn="just">
              <a:buFont typeface="Wingdings" pitchFamily="2" charset="2"/>
              <a:buChar char="v"/>
            </a:pPr>
            <a:endParaRPr lang="en-US" sz="24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Having </a:t>
            </a:r>
            <a:r>
              <a:rPr lang="en-US" sz="2400" dirty="0" smtClean="0"/>
              <a:t>all of the information in a single </a:t>
            </a:r>
            <a:r>
              <a:rPr lang="en-US" sz="2400" dirty="0" smtClean="0"/>
              <a:t>system allows </a:t>
            </a:r>
            <a:r>
              <a:rPr lang="en-US" sz="2400" dirty="0" smtClean="0"/>
              <a:t>schools to more easily connect data together</a:t>
            </a:r>
            <a:r>
              <a:rPr lang="en-US" sz="2400" dirty="0" smtClean="0"/>
              <a:t>.</a:t>
            </a:r>
          </a:p>
          <a:p>
            <a:pPr algn="just">
              <a:buFont typeface="Wingdings" pitchFamily="2" charset="2"/>
              <a:buChar char="v"/>
            </a:pPr>
            <a:endParaRPr lang="en-US" sz="24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For </a:t>
            </a:r>
            <a:r>
              <a:rPr lang="en-US" sz="2400" dirty="0" smtClean="0"/>
              <a:t>example, when viewing </a:t>
            </a:r>
            <a:r>
              <a:rPr lang="en-US" sz="2400" dirty="0" smtClean="0"/>
              <a:t>a student’s </a:t>
            </a:r>
            <a:r>
              <a:rPr lang="en-US" sz="2400" dirty="0" smtClean="0"/>
              <a:t>record, the user can follow a link to the student’s class, and from there a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link to the student’s teacher, and from there a link to the teacher's other </a:t>
            </a:r>
            <a:r>
              <a:rPr lang="en-US" sz="2400" dirty="0" smtClean="0"/>
              <a:t>classes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851648" cy="762000"/>
          </a:xfrm>
        </p:spPr>
        <p:txBody>
          <a:bodyPr>
            <a:normAutofit fontScale="90000"/>
          </a:bodyPr>
          <a:lstStyle/>
          <a:p>
            <a:pPr algn="ctr"/>
            <a:r>
              <a:rPr smtClean="0"/>
              <a:t>Payroll System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219200"/>
            <a:ext cx="7924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Payroll Management System software is used by all </a:t>
            </a:r>
            <a:r>
              <a:rPr lang="en-US" sz="2400" dirty="0" smtClean="0"/>
              <a:t>modern organizations </a:t>
            </a:r>
            <a:r>
              <a:rPr lang="en-US" sz="2400" dirty="0" smtClean="0"/>
              <a:t>to keep track of employees of the organization who receives </a:t>
            </a:r>
            <a:r>
              <a:rPr lang="en-US" sz="2400" dirty="0" smtClean="0"/>
              <a:t>wages or </a:t>
            </a:r>
            <a:r>
              <a:rPr lang="en-US" sz="2400" dirty="0" smtClean="0"/>
              <a:t>salary. </a:t>
            </a:r>
            <a:endParaRPr lang="en-US" sz="2400" dirty="0" smtClean="0"/>
          </a:p>
          <a:p>
            <a:pPr algn="just">
              <a:buFont typeface="Wingdings" pitchFamily="2" charset="2"/>
              <a:buChar char="v"/>
            </a:pPr>
            <a:endParaRPr lang="en-US" sz="24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All </a:t>
            </a:r>
            <a:r>
              <a:rPr lang="en-US" sz="2400" dirty="0" smtClean="0"/>
              <a:t>different payment amounts are calculated by the payroll </a:t>
            </a:r>
            <a:r>
              <a:rPr lang="en-US" sz="2400" dirty="0" smtClean="0"/>
              <a:t>software and </a:t>
            </a:r>
            <a:r>
              <a:rPr lang="en-US" sz="2400" dirty="0" smtClean="0"/>
              <a:t>the record is maintained. </a:t>
            </a:r>
            <a:endParaRPr lang="en-US" sz="2400" dirty="0" smtClean="0"/>
          </a:p>
          <a:p>
            <a:pPr algn="just">
              <a:buFont typeface="Wingdings" pitchFamily="2" charset="2"/>
              <a:buChar char="v"/>
            </a:pPr>
            <a:endParaRPr lang="en-US" sz="24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The </a:t>
            </a:r>
            <a:r>
              <a:rPr lang="en-US" sz="2400" dirty="0" smtClean="0"/>
              <a:t>software keeps track of personal records </a:t>
            </a:r>
            <a:r>
              <a:rPr lang="en-US" sz="2400" dirty="0" smtClean="0"/>
              <a:t>of employees </a:t>
            </a:r>
            <a:r>
              <a:rPr lang="en-US" sz="2400" dirty="0" smtClean="0"/>
              <a:t>viz. name, address, date of birth, </a:t>
            </a:r>
            <a:r>
              <a:rPr lang="en-US" sz="2400" dirty="0" smtClean="0"/>
              <a:t> qualification</a:t>
            </a:r>
            <a:r>
              <a:rPr lang="en-US" sz="2400" dirty="0" smtClean="0"/>
              <a:t>, date of joining etc</a:t>
            </a:r>
            <a:r>
              <a:rPr lang="en-US" sz="2400" dirty="0" smtClean="0"/>
              <a:t>.</a:t>
            </a:r>
          </a:p>
          <a:p>
            <a:pPr algn="just">
              <a:buFont typeface="Wingdings" pitchFamily="2" charset="2"/>
              <a:buChar char="v"/>
            </a:pPr>
            <a:endParaRPr lang="en-US" sz="24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 It also </a:t>
            </a:r>
            <a:r>
              <a:rPr lang="en-US" sz="2400" dirty="0" smtClean="0"/>
              <a:t>keeps track of professional record viz. allowances, perks, income tax</a:t>
            </a:r>
            <a:r>
              <a:rPr lang="en-US" sz="2400" dirty="0" smtClean="0"/>
              <a:t>, insurance </a:t>
            </a:r>
            <a:r>
              <a:rPr lang="en-US" sz="2400" dirty="0" smtClean="0"/>
              <a:t>etc. Different reports, pay slips etc can be generated through </a:t>
            </a:r>
            <a:r>
              <a:rPr lang="en-US" sz="2400" dirty="0" smtClean="0"/>
              <a:t>this software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184</TotalTime>
  <Words>785</Words>
  <Application>Microsoft Office PowerPoint</Application>
  <PresentationFormat>On-screen Show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Technic</vt:lpstr>
      <vt:lpstr>Slide 1</vt:lpstr>
      <vt:lpstr>Application Software</vt:lpstr>
      <vt:lpstr>General Purpose Application Software</vt:lpstr>
      <vt:lpstr>General Purpose Application Software</vt:lpstr>
      <vt:lpstr>General Purpose Application Software</vt:lpstr>
      <vt:lpstr>Customized Software</vt:lpstr>
      <vt:lpstr>Inventory Management System &amp; Purchasing System</vt:lpstr>
      <vt:lpstr>School Management System</vt:lpstr>
      <vt:lpstr>Payroll System</vt:lpstr>
      <vt:lpstr>Financial  Accounting &amp; Reservation System</vt:lpstr>
      <vt:lpstr>Hotel Management</vt:lpstr>
      <vt:lpstr>Weather Forecasting system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sns</dc:creator>
  <cp:lastModifiedBy>sns</cp:lastModifiedBy>
  <cp:revision>82</cp:revision>
  <dcterms:created xsi:type="dcterms:W3CDTF">2006-08-16T00:00:00Z</dcterms:created>
  <dcterms:modified xsi:type="dcterms:W3CDTF">2019-07-18T08:26:46Z</dcterms:modified>
</cp:coreProperties>
</file>